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6" r:id="rId3"/>
    <p:sldId id="375" r:id="rId4"/>
    <p:sldId id="377" r:id="rId5"/>
    <p:sldId id="268" r:id="rId6"/>
    <p:sldId id="319" r:id="rId7"/>
    <p:sldId id="274" r:id="rId8"/>
    <p:sldId id="271" r:id="rId9"/>
    <p:sldId id="269" r:id="rId10"/>
    <p:sldId id="267" r:id="rId11"/>
    <p:sldId id="292" r:id="rId12"/>
    <p:sldId id="332" r:id="rId13"/>
    <p:sldId id="296" r:id="rId14"/>
    <p:sldId id="299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78" r:id="rId33"/>
    <p:sldId id="379" r:id="rId34"/>
    <p:sldId id="340" r:id="rId35"/>
    <p:sldId id="341" r:id="rId36"/>
    <p:sldId id="342" r:id="rId37"/>
    <p:sldId id="323" r:id="rId38"/>
    <p:sldId id="316" r:id="rId39"/>
    <p:sldId id="290" r:id="rId40"/>
    <p:sldId id="317" r:id="rId41"/>
    <p:sldId id="318" r:id="rId42"/>
    <p:sldId id="397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1" r:id="rId54"/>
    <p:sldId id="398" r:id="rId55"/>
    <p:sldId id="392" r:id="rId56"/>
    <p:sldId id="399" r:id="rId57"/>
    <p:sldId id="394" r:id="rId58"/>
    <p:sldId id="395" r:id="rId59"/>
    <p:sldId id="396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6"/>
            <p14:sldId id="299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8"/>
            <p14:sldId id="392"/>
            <p14:sldId id="399"/>
            <p14:sldId id="394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5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4/1/15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10228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Activtes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66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705443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Decreases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01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1712</TotalTime>
  <Words>2526</Words>
  <Application>Microsoft Macintosh PowerPoint</Application>
  <PresentationFormat>On-screen Show (4:3)</PresentationFormat>
  <Paragraphs>387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Pancreatic Function and Glucoregulation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Glycogenesis</vt:lpstr>
      <vt:lpstr>Glycogenolysis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193</cp:revision>
  <dcterms:created xsi:type="dcterms:W3CDTF">2013-10-29T15:49:59Z</dcterms:created>
  <dcterms:modified xsi:type="dcterms:W3CDTF">2015-04-01T13:29:45Z</dcterms:modified>
</cp:coreProperties>
</file>